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1" r:id="rId2"/>
    <p:sldMasterId id="2147483660" r:id="rId3"/>
  </p:sldMasterIdLst>
  <p:sldIdLst>
    <p:sldId id="256" r:id="rId4"/>
    <p:sldId id="257" r:id="rId5"/>
    <p:sldId id="258" r:id="rId6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6007E"/>
    <a:srgbClr val="29235C"/>
    <a:srgbClr val="36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20B18-1CBB-E59A-4711-BD2DAB724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0767" y="1122363"/>
            <a:ext cx="10420873" cy="2387600"/>
          </a:xfrm>
          <a:prstGeom prst="rect">
            <a:avLst/>
          </a:prstGeom>
        </p:spPr>
        <p:txBody>
          <a:bodyPr anchor="b"/>
          <a:lstStyle>
            <a:lvl1pPr algn="r">
              <a:defRPr sz="44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700568-585F-EAE5-7BB8-0A1E11202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0767" y="3602038"/>
            <a:ext cx="10420873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171A8E-4DB4-BD8D-9151-11486CF7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4349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FF0066-C38F-549C-9E94-46A52D966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00339" y="995363"/>
            <a:ext cx="6448313" cy="50827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063845-2F86-0AC4-8CB6-0831E3263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98494" y="995362"/>
            <a:ext cx="3818965" cy="508270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144811FA-7517-AFFA-0E31-D8C843F9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A8E6B986-8896-8641-65CF-439EF93F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93033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20B18-1CBB-E59A-4711-BD2DAB724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0767" y="1122363"/>
            <a:ext cx="10420873" cy="2387600"/>
          </a:xfrm>
          <a:prstGeom prst="rect">
            <a:avLst/>
          </a:prstGeom>
        </p:spPr>
        <p:txBody>
          <a:bodyPr anchor="b"/>
          <a:lstStyle>
            <a:lvl1pPr algn="r">
              <a:defRPr sz="44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700568-585F-EAE5-7BB8-0A1E11202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0767" y="3602038"/>
            <a:ext cx="10420873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171A8E-4DB4-BD8D-9151-11486CF7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2437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18757B97-46E1-76F9-9A2D-61BFB6188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767" y="1127920"/>
            <a:ext cx="10417885" cy="2301080"/>
          </a:xfrm>
          <a:prstGeom prst="rect">
            <a:avLst/>
          </a:prstGeom>
        </p:spPr>
        <p:txBody>
          <a:bodyPr/>
          <a:lstStyle>
            <a:lvl1pPr algn="r">
              <a:defRPr sz="40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928F9383-8433-D25A-CB17-EA85E302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1501456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44A26-92BA-040A-C934-47D82441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FD139F-7823-5C4C-03F8-60D881DA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274" y="1056799"/>
            <a:ext cx="10445377" cy="505354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3EC82110-8081-DF24-DC01-ADD5AB88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402349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4120541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2" name="Segnaposto immagine 2">
            <a:extLst>
              <a:ext uri="{FF2B5EF4-FFF2-40B4-BE49-F238E27FC236}">
                <a16:creationId xmlns:a16="http://schemas.microsoft.com/office/drawing/2014/main" id="{17FCA74E-0781-7A4C-0E99-3E2B9902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93976" y="995363"/>
            <a:ext cx="6254676" cy="2726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D65C32-D292-FC07-008F-D5C8A3492D6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8494" y="995363"/>
            <a:ext cx="3962401" cy="509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immagine 2">
            <a:extLst>
              <a:ext uri="{FF2B5EF4-FFF2-40B4-BE49-F238E27FC236}">
                <a16:creationId xmlns:a16="http://schemas.microsoft.com/office/drawing/2014/main" id="{F7D5FEDF-285F-0DC6-4FA0-C0AA9A2B6D8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593976" y="3894268"/>
            <a:ext cx="6254676" cy="219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41782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2" name="Segnaposto immagine 2">
            <a:extLst>
              <a:ext uri="{FF2B5EF4-FFF2-40B4-BE49-F238E27FC236}">
                <a16:creationId xmlns:a16="http://schemas.microsoft.com/office/drawing/2014/main" id="{17FCA74E-0781-7A4C-0E99-3E2B9902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218842" y="995363"/>
            <a:ext cx="3629810" cy="2726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D65C32-D292-FC07-008F-D5C8A3492D6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8493" y="995363"/>
            <a:ext cx="6626711" cy="509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immagine 2">
            <a:extLst>
              <a:ext uri="{FF2B5EF4-FFF2-40B4-BE49-F238E27FC236}">
                <a16:creationId xmlns:a16="http://schemas.microsoft.com/office/drawing/2014/main" id="{F7D5FEDF-285F-0DC6-4FA0-C0AA9A2B6D8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218842" y="3894268"/>
            <a:ext cx="3629810" cy="219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36943258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B899A-F6AC-9AEF-37AE-E9338E608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8494" y="1253331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4473F6-906A-BEDF-8786-9FC3C1B6E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052" y="1253331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6B0C60D-28F7-51BC-F868-77AD8AF0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BA6A716D-ABA2-3C86-9FCD-11BCA67D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19978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CE1E13-0FCC-C76D-18F2-BDBF4C7F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8494" y="1038674"/>
            <a:ext cx="5045337" cy="82391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E65505-CE06-CE79-9819-CFEAFEEE9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4" y="2010224"/>
            <a:ext cx="5045337" cy="4057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31A5BD5-2CA0-720F-12DE-EB6F542C0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3314" y="1024946"/>
            <a:ext cx="5045338" cy="82391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88C338-3F64-B7E9-8039-05E5856F8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03312" y="2010223"/>
            <a:ext cx="5045339" cy="40570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CD42A775-3F97-697F-7DC3-DDE03456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F0D28BF5-0A92-AFBF-7405-29153BC8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6103285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E2FBF8-319F-1B9D-A59C-DB04C010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581" y="992187"/>
            <a:ext cx="6459071" cy="515042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584D4C-80B5-8303-820B-F79CD81A4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4489" y="992187"/>
            <a:ext cx="3699939" cy="515042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4489779C-488A-42F2-B38C-3AE33D1A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14EFD951-327D-018A-E120-88B4EF16AD19}"/>
              </a:ext>
            </a:extLst>
          </p:cNvPr>
          <p:cNvSpPr txBox="1">
            <a:spLocks/>
          </p:cNvSpPr>
          <p:nvPr userDrawn="1"/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>
                <a:solidFill>
                  <a:srgbClr val="E6007E"/>
                </a:solidFill>
              </a:rPr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571043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18757B97-46E1-76F9-9A2D-61BFB6188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767" y="1127920"/>
            <a:ext cx="10417885" cy="2301080"/>
          </a:xfrm>
          <a:prstGeom prst="rect">
            <a:avLst/>
          </a:prstGeom>
        </p:spPr>
        <p:txBody>
          <a:bodyPr/>
          <a:lstStyle>
            <a:lvl1pPr algn="r">
              <a:defRPr sz="4000">
                <a:solidFill>
                  <a:schemeClr val="accent3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928F9383-8433-D25A-CB17-EA85E302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81630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FF0066-C38F-549C-9E94-46A52D966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00339" y="995363"/>
            <a:ext cx="6448313" cy="50827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063845-2F86-0AC4-8CB6-0831E3263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98494" y="995362"/>
            <a:ext cx="3818965" cy="508270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144811FA-7517-AFFA-0E31-D8C843F9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A8E6B986-8896-8641-65CF-439EF93F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rgbClr val="E6007E"/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4456402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E420B18-1CBB-E59A-4711-BD2DAB724C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30767" y="1122363"/>
            <a:ext cx="10420873" cy="2387600"/>
          </a:xfrm>
          <a:prstGeom prst="rect">
            <a:avLst/>
          </a:prstGeom>
        </p:spPr>
        <p:txBody>
          <a:bodyPr anchor="b"/>
          <a:lstStyle>
            <a:lvl1pPr algn="r">
              <a:defRPr sz="4400">
                <a:solidFill>
                  <a:schemeClr val="bg1"/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B700568-585F-EAE5-7BB8-0A1E112026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0767" y="3602038"/>
            <a:ext cx="10420873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BC171A8E-4DB4-BD8D-9151-11486CF712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18187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>
            <a:extLst>
              <a:ext uri="{FF2B5EF4-FFF2-40B4-BE49-F238E27FC236}">
                <a16:creationId xmlns:a16="http://schemas.microsoft.com/office/drawing/2014/main" id="{18757B97-46E1-76F9-9A2D-61BFB6188D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767" y="1127920"/>
            <a:ext cx="10417885" cy="2301080"/>
          </a:xfrm>
          <a:prstGeom prst="rect">
            <a:avLst/>
          </a:prstGeom>
        </p:spPr>
        <p:txBody>
          <a:bodyPr/>
          <a:lstStyle>
            <a:lvl1pPr algn="r">
              <a:defRPr sz="40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 dello schema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928F9383-8433-D25A-CB17-EA85E30284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3774896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44A26-92BA-040A-C934-47D82441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FD139F-7823-5C4C-03F8-60D881DA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274" y="1056799"/>
            <a:ext cx="10445377" cy="5053546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  <a:lvl2pPr>
              <a:defRPr sz="2000"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3EC82110-8081-DF24-DC01-ADD5AB88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227486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7479501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2" name="Segnaposto immagine 2">
            <a:extLst>
              <a:ext uri="{FF2B5EF4-FFF2-40B4-BE49-F238E27FC236}">
                <a16:creationId xmlns:a16="http://schemas.microsoft.com/office/drawing/2014/main" id="{17FCA74E-0781-7A4C-0E99-3E2B9902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93976" y="995363"/>
            <a:ext cx="6254676" cy="2726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D65C32-D292-FC07-008F-D5C8A3492D6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8494" y="995363"/>
            <a:ext cx="3962401" cy="509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immagine 2">
            <a:extLst>
              <a:ext uri="{FF2B5EF4-FFF2-40B4-BE49-F238E27FC236}">
                <a16:creationId xmlns:a16="http://schemas.microsoft.com/office/drawing/2014/main" id="{F7D5FEDF-285F-0DC6-4FA0-C0AA9A2B6D8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593976" y="3894268"/>
            <a:ext cx="6254676" cy="219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7791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2" name="Segnaposto immagine 2">
            <a:extLst>
              <a:ext uri="{FF2B5EF4-FFF2-40B4-BE49-F238E27FC236}">
                <a16:creationId xmlns:a16="http://schemas.microsoft.com/office/drawing/2014/main" id="{17FCA74E-0781-7A4C-0E99-3E2B9902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218842" y="995363"/>
            <a:ext cx="3629810" cy="2726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D65C32-D292-FC07-008F-D5C8A3492D6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8493" y="995363"/>
            <a:ext cx="6626711" cy="509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immagine 2">
            <a:extLst>
              <a:ext uri="{FF2B5EF4-FFF2-40B4-BE49-F238E27FC236}">
                <a16:creationId xmlns:a16="http://schemas.microsoft.com/office/drawing/2014/main" id="{F7D5FEDF-285F-0DC6-4FA0-C0AA9A2B6D8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218842" y="3894268"/>
            <a:ext cx="3629810" cy="219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832324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B899A-F6AC-9AEF-37AE-E9338E608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8494" y="1253331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4473F6-906A-BEDF-8786-9FC3C1B6E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052" y="1253331"/>
            <a:ext cx="5181600" cy="4351338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6B0C60D-28F7-51BC-F868-77AD8AF0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BA6A716D-ABA2-3C86-9FCD-11BCA67D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5041801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CE1E13-0FCC-C76D-18F2-BDBF4C7F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8494" y="1038674"/>
            <a:ext cx="5045337" cy="82391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E65505-CE06-CE79-9819-CFEAFEEE9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4" y="2010224"/>
            <a:ext cx="5045337" cy="4057089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31A5BD5-2CA0-720F-12DE-EB6F542C0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3314" y="1024946"/>
            <a:ext cx="5045338" cy="82391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88C338-3F64-B7E9-8039-05E5856F8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03312" y="2010223"/>
            <a:ext cx="5045339" cy="40570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CD42A775-3F97-697F-7DC3-DDE03456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F0D28BF5-0A92-AFBF-7405-29153BC8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814311304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E2FBF8-319F-1B9D-A59C-DB04C010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581" y="992187"/>
            <a:ext cx="6459071" cy="5150429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defRPr sz="2800">
                <a:solidFill>
                  <a:schemeClr val="bg1"/>
                </a:solidFill>
              </a:defRPr>
            </a:lvl2pPr>
            <a:lvl3pPr>
              <a:defRPr sz="2400">
                <a:solidFill>
                  <a:schemeClr val="bg1"/>
                </a:solidFill>
              </a:defRPr>
            </a:lvl3pPr>
            <a:lvl4pPr>
              <a:defRPr sz="2000">
                <a:solidFill>
                  <a:schemeClr val="bg1"/>
                </a:solidFill>
              </a:defRPr>
            </a:lvl4pPr>
            <a:lvl5pPr>
              <a:defRPr sz="2000">
                <a:solidFill>
                  <a:schemeClr val="bg1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584D4C-80B5-8303-820B-F79CD81A4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4489" y="992187"/>
            <a:ext cx="3699939" cy="515042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6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4489779C-488A-42F2-B38C-3AE33D1A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14EFD951-327D-018A-E120-88B4EF16AD19}"/>
              </a:ext>
            </a:extLst>
          </p:cNvPr>
          <p:cNvSpPr txBox="1">
            <a:spLocks/>
          </p:cNvSpPr>
          <p:nvPr userDrawn="1"/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>
                <a:solidFill>
                  <a:schemeClr val="accent1">
                    <a:lumMod val="40000"/>
                    <a:lumOff val="60000"/>
                  </a:schemeClr>
                </a:solidFill>
              </a:rPr>
              <a:t>Fare clic per modificare lo stile del titolo</a:t>
            </a:r>
            <a:endParaRPr lang="it-IT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7855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A44A26-92BA-040A-C934-47D824411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2FD139F-7823-5C4C-03F8-60D881DAB4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3274" y="1056799"/>
            <a:ext cx="10445377" cy="505354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3EC82110-8081-DF24-DC01-ADD5AB881C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48577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AEFF0066-C38F-549C-9E94-46A52D966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400339" y="995363"/>
            <a:ext cx="6448313" cy="508270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8063845-2F86-0AC4-8CB6-0831E32632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398494" y="995362"/>
            <a:ext cx="3818965" cy="5082707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600">
                <a:solidFill>
                  <a:schemeClr val="accent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Segnaposto numero diapositiva 5">
            <a:extLst>
              <a:ext uri="{FF2B5EF4-FFF2-40B4-BE49-F238E27FC236}">
                <a16:creationId xmlns:a16="http://schemas.microsoft.com/office/drawing/2014/main" id="{144811FA-7517-AFFA-0E31-D8C843F924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0" name="Titolo 1">
            <a:extLst>
              <a:ext uri="{FF2B5EF4-FFF2-40B4-BE49-F238E27FC236}">
                <a16:creationId xmlns:a16="http://schemas.microsoft.com/office/drawing/2014/main" id="{A8E6B986-8896-8641-65CF-439EF93F00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071145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14733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2" name="Segnaposto immagine 2">
            <a:extLst>
              <a:ext uri="{FF2B5EF4-FFF2-40B4-BE49-F238E27FC236}">
                <a16:creationId xmlns:a16="http://schemas.microsoft.com/office/drawing/2014/main" id="{17FCA74E-0781-7A4C-0E99-3E2B9902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593976" y="995363"/>
            <a:ext cx="6254676" cy="2726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D65C32-D292-FC07-008F-D5C8A3492D6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8494" y="995363"/>
            <a:ext cx="3962401" cy="509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immagine 2">
            <a:extLst>
              <a:ext uri="{FF2B5EF4-FFF2-40B4-BE49-F238E27FC236}">
                <a16:creationId xmlns:a16="http://schemas.microsoft.com/office/drawing/2014/main" id="{F7D5FEDF-285F-0DC6-4FA0-C0AA9A2B6D8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5593976" y="3894268"/>
            <a:ext cx="6254676" cy="219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3423235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5">
            <a:extLst>
              <a:ext uri="{FF2B5EF4-FFF2-40B4-BE49-F238E27FC236}">
                <a16:creationId xmlns:a16="http://schemas.microsoft.com/office/drawing/2014/main" id="{5DC3FE11-2A59-038A-401F-56977E4237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C54B9679-2A1E-0AD8-99BA-3326C55019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2" name="Segnaposto immagine 2">
            <a:extLst>
              <a:ext uri="{FF2B5EF4-FFF2-40B4-BE49-F238E27FC236}">
                <a16:creationId xmlns:a16="http://schemas.microsoft.com/office/drawing/2014/main" id="{17FCA74E-0781-7A4C-0E99-3E2B99029B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8218842" y="995363"/>
            <a:ext cx="3629810" cy="272678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4ED65C32-D292-FC07-008F-D5C8A3492D62}"/>
              </a:ext>
            </a:extLst>
          </p:cNvPr>
          <p:cNvSpPr>
            <a:spLocks noGrp="1"/>
          </p:cNvSpPr>
          <p:nvPr>
            <p:ph type="pic" idx="13"/>
          </p:nvPr>
        </p:nvSpPr>
        <p:spPr>
          <a:xfrm>
            <a:off x="1398493" y="995363"/>
            <a:ext cx="6626711" cy="509346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  <p:sp>
        <p:nvSpPr>
          <p:cNvPr id="4" name="Segnaposto immagine 2">
            <a:extLst>
              <a:ext uri="{FF2B5EF4-FFF2-40B4-BE49-F238E27FC236}">
                <a16:creationId xmlns:a16="http://schemas.microsoft.com/office/drawing/2014/main" id="{F7D5FEDF-285F-0DC6-4FA0-C0AA9A2B6D88}"/>
              </a:ext>
            </a:extLst>
          </p:cNvPr>
          <p:cNvSpPr>
            <a:spLocks noGrp="1"/>
          </p:cNvSpPr>
          <p:nvPr>
            <p:ph type="pic" idx="14"/>
          </p:nvPr>
        </p:nvSpPr>
        <p:spPr>
          <a:xfrm>
            <a:off x="8218842" y="3894268"/>
            <a:ext cx="3629810" cy="2190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</a:p>
        </p:txBody>
      </p:sp>
    </p:spTree>
    <p:extLst>
      <p:ext uri="{BB962C8B-B14F-4D97-AF65-F5344CB8AC3E}">
        <p14:creationId xmlns:p14="http://schemas.microsoft.com/office/powerpoint/2010/main" val="2305573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C99B899A-F6AC-9AEF-37AE-E9338E6084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398494" y="1253331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24473F6-906A-BEDF-8786-9FC3C1B6EA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667052" y="1253331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6B0C60D-28F7-51BC-F868-77AD8AF05D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  <p:sp>
        <p:nvSpPr>
          <p:cNvPr id="10" name="Segnaposto numero diapositiva 5">
            <a:extLst>
              <a:ext uri="{FF2B5EF4-FFF2-40B4-BE49-F238E27FC236}">
                <a16:creationId xmlns:a16="http://schemas.microsoft.com/office/drawing/2014/main" id="{BA6A716D-ABA2-3C86-9FCD-11BCA67D8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15151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6CE1E13-0FCC-C76D-18F2-BDBF4C7FDE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398494" y="1038674"/>
            <a:ext cx="5045337" cy="82391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9E65505-CE06-CE79-9819-CFEAFEEE901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398494" y="2010224"/>
            <a:ext cx="5045337" cy="4057089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631A5BD5-2CA0-720F-12DE-EB6F542C0F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03314" y="1024946"/>
            <a:ext cx="5045338" cy="823912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488C338-3F64-B7E9-8039-05E5856F8E0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03312" y="2010223"/>
            <a:ext cx="5045339" cy="405709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it-IT" dirty="0"/>
          </a:p>
        </p:txBody>
      </p:sp>
      <p:sp>
        <p:nvSpPr>
          <p:cNvPr id="11" name="Segnaposto numero diapositiva 5">
            <a:extLst>
              <a:ext uri="{FF2B5EF4-FFF2-40B4-BE49-F238E27FC236}">
                <a16:creationId xmlns:a16="http://schemas.microsoft.com/office/drawing/2014/main" id="{CD42A775-3F97-697F-7DC3-DDE034561F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12" name="Titolo 1">
            <a:extLst>
              <a:ext uri="{FF2B5EF4-FFF2-40B4-BE49-F238E27FC236}">
                <a16:creationId xmlns:a16="http://schemas.microsoft.com/office/drawing/2014/main" id="{F0D28BF5-0A92-AFBF-7405-29153BC8D1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it-IT"/>
              <a:t>Fare clic per modificare lo stile del titolo dello schema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71015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E2FBF8-319F-1B9D-A59C-DB04C0109B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89581" y="992187"/>
            <a:ext cx="6459071" cy="5150429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68584D4C-80B5-8303-820B-F79CD81A46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474489" y="992187"/>
            <a:ext cx="3699939" cy="5150429"/>
          </a:xfrm>
          <a:prstGeom prst="rect">
            <a:avLst/>
          </a:prstGeom>
        </p:spPr>
        <p:txBody>
          <a:bodyPr anchor="b"/>
          <a:lstStyle>
            <a:lvl1pPr marL="0" indent="0" algn="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Segnaposto numero diapositiva 5">
            <a:extLst>
              <a:ext uri="{FF2B5EF4-FFF2-40B4-BE49-F238E27FC236}">
                <a16:creationId xmlns:a16="http://schemas.microsoft.com/office/drawing/2014/main" id="{4489779C-488A-42F2-B38C-3AE33D1A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108440" y="6356350"/>
            <a:ext cx="2743200" cy="365125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D532A3C8-5147-452E-A728-C2E46BC32343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14EFD951-327D-018A-E120-88B4EF16AD19}"/>
              </a:ext>
            </a:extLst>
          </p:cNvPr>
          <p:cNvSpPr txBox="1">
            <a:spLocks/>
          </p:cNvSpPr>
          <p:nvPr userDrawn="1"/>
        </p:nvSpPr>
        <p:spPr>
          <a:xfrm>
            <a:off x="1398494" y="202763"/>
            <a:ext cx="10450158" cy="521306"/>
          </a:xfrm>
          <a:prstGeom prst="rect">
            <a:avLst/>
          </a:prstGeom>
        </p:spPr>
        <p:txBody>
          <a:bodyPr/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/>
              <a:t>Fare clic per modificare lo stile del titolo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53283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13" Type="http://schemas.openxmlformats.org/officeDocument/2006/relationships/image" Target="../media/image4.png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A283FA28-1622-F4A8-BBFC-AFFBD8DCEA88}"/>
              </a:ext>
            </a:extLst>
          </p:cNvPr>
          <p:cNvSpPr/>
          <p:nvPr userDrawn="1"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rgbClr val="29235C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1" name="Immagine 10" descr="Immagine che contiene logo&#10;&#10;Descrizione generata automaticamente">
            <a:extLst>
              <a:ext uri="{FF2B5EF4-FFF2-40B4-BE49-F238E27FC236}">
                <a16:creationId xmlns:a16="http://schemas.microsoft.com/office/drawing/2014/main" id="{36693EDD-49A4-073C-5D37-74C54BE1EE56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2522" y="96284"/>
            <a:ext cx="1168842" cy="1168842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C44DA5B-AD51-ED87-9990-7D543FD51102}"/>
              </a:ext>
            </a:extLst>
          </p:cNvPr>
          <p:cNvSpPr txBox="1"/>
          <p:nvPr userDrawn="1"/>
        </p:nvSpPr>
        <p:spPr>
          <a:xfrm>
            <a:off x="1280160" y="6392384"/>
            <a:ext cx="398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Convegno tematico AIAr 2024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C61CF3A-5588-E06C-FC08-75845A6D2E96}"/>
              </a:ext>
            </a:extLst>
          </p:cNvPr>
          <p:cNvCxnSpPr>
            <a:cxnSpLocks/>
          </p:cNvCxnSpPr>
          <p:nvPr userDrawn="1"/>
        </p:nvCxnSpPr>
        <p:spPr>
          <a:xfrm>
            <a:off x="1421130" y="887730"/>
            <a:ext cx="10447782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Immagine 2" descr="Immagine che contiene logo&#10;&#10;Descrizione generata automaticamente">
            <a:extLst>
              <a:ext uri="{FF2B5EF4-FFF2-40B4-BE49-F238E27FC236}">
                <a16:creationId xmlns:a16="http://schemas.microsoft.com/office/drawing/2014/main" id="{EB4892EC-D7A7-0B24-AED5-939328A4990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8" y="5227984"/>
            <a:ext cx="778578" cy="15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388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5" r:id="rId4"/>
    <p:sldLayoutId id="2147483658" r:id="rId5"/>
    <p:sldLayoutId id="2147483659" r:id="rId6"/>
    <p:sldLayoutId id="2147483652" r:id="rId7"/>
    <p:sldLayoutId id="2147483653" r:id="rId8"/>
    <p:sldLayoutId id="2147483656" r:id="rId9"/>
    <p:sldLayoutId id="2147483657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A283FA28-1622-F4A8-BBFC-AFFBD8DCEA88}"/>
              </a:ext>
            </a:extLst>
          </p:cNvPr>
          <p:cNvSpPr/>
          <p:nvPr userDrawn="1"/>
        </p:nvSpPr>
        <p:spPr>
          <a:xfrm>
            <a:off x="0" y="0"/>
            <a:ext cx="914400" cy="6858000"/>
          </a:xfrm>
          <a:prstGeom prst="rect">
            <a:avLst/>
          </a:prstGeom>
          <a:solidFill>
            <a:srgbClr val="E6007E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C44DA5B-AD51-ED87-9990-7D543FD51102}"/>
              </a:ext>
            </a:extLst>
          </p:cNvPr>
          <p:cNvSpPr txBox="1"/>
          <p:nvPr userDrawn="1"/>
        </p:nvSpPr>
        <p:spPr>
          <a:xfrm>
            <a:off x="1280160" y="6392384"/>
            <a:ext cx="398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Convegno tematico AIAr 2024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C61CF3A-5588-E06C-FC08-75845A6D2E96}"/>
              </a:ext>
            </a:extLst>
          </p:cNvPr>
          <p:cNvCxnSpPr>
            <a:cxnSpLocks/>
          </p:cNvCxnSpPr>
          <p:nvPr userDrawn="1"/>
        </p:nvCxnSpPr>
        <p:spPr>
          <a:xfrm>
            <a:off x="1421130" y="887730"/>
            <a:ext cx="10447782" cy="0"/>
          </a:xfrm>
          <a:prstGeom prst="line">
            <a:avLst/>
          </a:prstGeom>
          <a:ln w="38100">
            <a:solidFill>
              <a:srgbClr val="29235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Immagine 1" descr="Immagine che contiene testo, schermata, Elementi grafici, grafica&#10;&#10;Descrizione generata automaticamente">
            <a:extLst>
              <a:ext uri="{FF2B5EF4-FFF2-40B4-BE49-F238E27FC236}">
                <a16:creationId xmlns:a16="http://schemas.microsoft.com/office/drawing/2014/main" id="{6F0A8D9D-9D4D-9348-9856-8957C988A998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087" y="99393"/>
            <a:ext cx="1168839" cy="1168839"/>
          </a:xfrm>
          <a:prstGeom prst="rect">
            <a:avLst/>
          </a:prstGeom>
        </p:spPr>
      </p:pic>
      <p:pic>
        <p:nvPicPr>
          <p:cNvPr id="5" name="Immagine 4" descr="Immagine che contiene logo&#10;&#10;Descrizione generata automaticamente">
            <a:extLst>
              <a:ext uri="{FF2B5EF4-FFF2-40B4-BE49-F238E27FC236}">
                <a16:creationId xmlns:a16="http://schemas.microsoft.com/office/drawing/2014/main" id="{5BDC9129-1AA6-1BA3-2AB5-D43419FCF1FB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58" y="5227984"/>
            <a:ext cx="778578" cy="1530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780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4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ttangolo 8">
            <a:extLst>
              <a:ext uri="{FF2B5EF4-FFF2-40B4-BE49-F238E27FC236}">
                <a16:creationId xmlns:a16="http://schemas.microsoft.com/office/drawing/2014/main" id="{A283FA28-1622-F4A8-BBFC-AFFBD8DCEA88}"/>
              </a:ext>
            </a:extLst>
          </p:cNvPr>
          <p:cNvSpPr/>
          <p:nvPr userDrawn="1"/>
        </p:nvSpPr>
        <p:spPr>
          <a:xfrm>
            <a:off x="0" y="0"/>
            <a:ext cx="962025" cy="6858000"/>
          </a:xfrm>
          <a:prstGeom prst="rect">
            <a:avLst/>
          </a:prstGeom>
          <a:solidFill>
            <a:srgbClr val="36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8" name="Immagine 7" descr="Immagine che contiene testo, schermata, Elementi grafici, grafica&#10;&#10;Descrizione generata automaticamente">
            <a:extLst>
              <a:ext uri="{FF2B5EF4-FFF2-40B4-BE49-F238E27FC236}">
                <a16:creationId xmlns:a16="http://schemas.microsoft.com/office/drawing/2014/main" id="{C48F76A9-4AB9-580D-E5EA-255A6C884DF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9087" y="99393"/>
            <a:ext cx="1168839" cy="1168839"/>
          </a:xfrm>
          <a:prstGeom prst="rect">
            <a:avLst/>
          </a:prstGeom>
        </p:spPr>
      </p:pic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AC44DA5B-AD51-ED87-9990-7D543FD51102}"/>
              </a:ext>
            </a:extLst>
          </p:cNvPr>
          <p:cNvSpPr txBox="1"/>
          <p:nvPr userDrawn="1"/>
        </p:nvSpPr>
        <p:spPr>
          <a:xfrm>
            <a:off x="1280160" y="6392384"/>
            <a:ext cx="3985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1">
                    <a:lumMod val="40000"/>
                    <a:lumOff val="60000"/>
                  </a:schemeClr>
                </a:solidFill>
              </a:rPr>
              <a:t>Convegno tematico AIAr 2024</a:t>
            </a:r>
          </a:p>
        </p:txBody>
      </p:sp>
      <p:cxnSp>
        <p:nvCxnSpPr>
          <p:cNvPr id="14" name="Connettore diritto 13">
            <a:extLst>
              <a:ext uri="{FF2B5EF4-FFF2-40B4-BE49-F238E27FC236}">
                <a16:creationId xmlns:a16="http://schemas.microsoft.com/office/drawing/2014/main" id="{4C61CF3A-5588-E06C-FC08-75845A6D2E96}"/>
              </a:ext>
            </a:extLst>
          </p:cNvPr>
          <p:cNvCxnSpPr>
            <a:cxnSpLocks/>
          </p:cNvCxnSpPr>
          <p:nvPr userDrawn="1"/>
        </p:nvCxnSpPr>
        <p:spPr>
          <a:xfrm>
            <a:off x="1421130" y="887730"/>
            <a:ext cx="10447782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magine 5" descr="Immagine che contiene testo, arte, grafica, Elementi grafici&#10;&#10;Descrizione generata automaticamente">
            <a:extLst>
              <a:ext uri="{FF2B5EF4-FFF2-40B4-BE49-F238E27FC236}">
                <a16:creationId xmlns:a16="http://schemas.microsoft.com/office/drawing/2014/main" id="{D4CA8ED9-A27F-39F2-22D2-EA93638FCC1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089" y="5276571"/>
            <a:ext cx="698488" cy="143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0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EECD5ED-537C-29BC-D53F-45B03CEFA1A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B3AF346-2B8D-AE66-9ACA-AD433C2FC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52024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6A832C7-460E-EBAC-066A-C7A89234D0E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49CBA7F6-E3CD-744D-868D-4FDFC6FDEDF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933600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CC873CF-0D4D-6291-C62A-E0E209471CF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5BE51F07-F36A-83D3-9D54-CC7427DA58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6479287"/>
      </p:ext>
    </p:extLst>
  </p:cSld>
  <p:clrMapOvr>
    <a:masterClrMapping/>
  </p:clrMapOvr>
</p:sld>
</file>

<file path=ppt/theme/theme1.xml><?xml version="1.0" encoding="utf-8"?>
<a:theme xmlns:a="http://schemas.openxmlformats.org/drawingml/2006/main" name="AIAr Dat@MI chiaro">
  <a:themeElements>
    <a:clrScheme name="Personalizzato 1">
      <a:dk1>
        <a:srgbClr val="29235C"/>
      </a:dk1>
      <a:lt1>
        <a:srgbClr val="FFFFFF"/>
      </a:lt1>
      <a:dk2>
        <a:srgbClr val="29235C"/>
      </a:dk2>
      <a:lt2>
        <a:srgbClr val="D9E2F3"/>
      </a:lt2>
      <a:accent1>
        <a:srgbClr val="E6007E"/>
      </a:accent1>
      <a:accent2>
        <a:srgbClr val="36A9E1"/>
      </a:accent2>
      <a:accent3>
        <a:srgbClr val="1D71B8"/>
      </a:accent3>
      <a:accent4>
        <a:srgbClr val="29235C"/>
      </a:accent4>
      <a:accent5>
        <a:srgbClr val="EC653C"/>
      </a:accent5>
      <a:accent6>
        <a:srgbClr val="069E39"/>
      </a:accent6>
      <a:hlink>
        <a:srgbClr val="069E39"/>
      </a:hlink>
      <a:folHlink>
        <a:srgbClr val="1D71B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_DataMI.potx" id="{F49D8F04-5700-48AC-8EA3-E19EE4C0A839}" vid="{04ABB045-E5CF-4EAD-8EDC-C94BC2409354}"/>
    </a:ext>
  </a:extLst>
</a:theme>
</file>

<file path=ppt/theme/theme2.xml><?xml version="1.0" encoding="utf-8"?>
<a:theme xmlns:a="http://schemas.openxmlformats.org/drawingml/2006/main" name="AIAr Dat@MI rosa">
  <a:themeElements>
    <a:clrScheme name="Personalizzato 1">
      <a:dk1>
        <a:srgbClr val="29235C"/>
      </a:dk1>
      <a:lt1>
        <a:srgbClr val="FFFFFF"/>
      </a:lt1>
      <a:dk2>
        <a:srgbClr val="29235C"/>
      </a:dk2>
      <a:lt2>
        <a:srgbClr val="D9E2F3"/>
      </a:lt2>
      <a:accent1>
        <a:srgbClr val="E6007E"/>
      </a:accent1>
      <a:accent2>
        <a:srgbClr val="36A9E1"/>
      </a:accent2>
      <a:accent3>
        <a:srgbClr val="1D71B8"/>
      </a:accent3>
      <a:accent4>
        <a:srgbClr val="29235C"/>
      </a:accent4>
      <a:accent5>
        <a:srgbClr val="EC653C"/>
      </a:accent5>
      <a:accent6>
        <a:srgbClr val="069E39"/>
      </a:accent6>
      <a:hlink>
        <a:srgbClr val="069E39"/>
      </a:hlink>
      <a:folHlink>
        <a:srgbClr val="1D71B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_DataMI.potx" id="{F49D8F04-5700-48AC-8EA3-E19EE4C0A839}" vid="{857E4675-CFFB-4074-AFCF-62973AECE62E}"/>
    </a:ext>
  </a:extLst>
</a:theme>
</file>

<file path=ppt/theme/theme3.xml><?xml version="1.0" encoding="utf-8"?>
<a:theme xmlns:a="http://schemas.openxmlformats.org/drawingml/2006/main" name="AIAr Dat@MI scuro">
  <a:themeElements>
    <a:clrScheme name="Personalizzato 1">
      <a:dk1>
        <a:srgbClr val="29235C"/>
      </a:dk1>
      <a:lt1>
        <a:srgbClr val="FFFFFF"/>
      </a:lt1>
      <a:dk2>
        <a:srgbClr val="29235C"/>
      </a:dk2>
      <a:lt2>
        <a:srgbClr val="D9E2F3"/>
      </a:lt2>
      <a:accent1>
        <a:srgbClr val="E6007E"/>
      </a:accent1>
      <a:accent2>
        <a:srgbClr val="36A9E1"/>
      </a:accent2>
      <a:accent3>
        <a:srgbClr val="1D71B8"/>
      </a:accent3>
      <a:accent4>
        <a:srgbClr val="29235C"/>
      </a:accent4>
      <a:accent5>
        <a:srgbClr val="EC653C"/>
      </a:accent5>
      <a:accent6>
        <a:srgbClr val="069E39"/>
      </a:accent6>
      <a:hlink>
        <a:srgbClr val="069E39"/>
      </a:hlink>
      <a:folHlink>
        <a:srgbClr val="1D71B8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zione_DataMI.potx" id="{F49D8F04-5700-48AC-8EA3-E19EE4C0A839}" vid="{C210DAF3-4635-4E0E-ADA4-B8486D9C2A1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Presentazione_DataMI</Template>
  <TotalTime>1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Century Gothic</vt:lpstr>
      <vt:lpstr>AIAr Dat@MI chiaro</vt:lpstr>
      <vt:lpstr>AIAr Dat@MI rosa</vt:lpstr>
      <vt:lpstr>AIAr Dat@MI scuro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Simone Caglio MB</dc:creator>
  <cp:lastModifiedBy>Simone Caglio MB</cp:lastModifiedBy>
  <cp:revision>2</cp:revision>
  <dcterms:created xsi:type="dcterms:W3CDTF">2023-11-27T16:12:46Z</dcterms:created>
  <dcterms:modified xsi:type="dcterms:W3CDTF">2023-11-27T16:14:03Z</dcterms:modified>
</cp:coreProperties>
</file>